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87" r:id="rId2"/>
    <p:sldId id="317" r:id="rId3"/>
    <p:sldId id="322" r:id="rId4"/>
    <p:sldId id="323" r:id="rId5"/>
    <p:sldId id="320" r:id="rId6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D6C"/>
    <a:srgbClr val="76B729"/>
    <a:srgbClr val="CC2E2A"/>
    <a:srgbClr val="808080"/>
    <a:srgbClr val="1E7DC2"/>
    <a:srgbClr val="0069B4"/>
    <a:srgbClr val="2380C3"/>
    <a:srgbClr val="1D7CC2"/>
    <a:srgbClr val="AEAEAE"/>
    <a:srgbClr val="F5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46DA7-549E-4F58-939F-F8EB4345D5C7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9052" y="6219825"/>
            <a:ext cx="2743200" cy="638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52330"/>
            <a:ext cx="8128000" cy="10480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НАЗВАНИЕ ПРОЕКТА</a:t>
            </a:r>
            <a:endParaRPr lang="ru-RU" sz="360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05691" y="3171164"/>
            <a:ext cx="109765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Наименование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политики,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в рамках которой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реализуется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проект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Наименование Стратегического проекта: </a:t>
            </a: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Мероприятия программы развития: </a:t>
            </a: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Общая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численность участников проекта: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___, чел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Фактические расходы из средств гранта в форме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субсидии: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_______ 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руб.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17105" y="2960401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52823"/>
            <a:ext cx="1948404" cy="453354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905691" y="1782837"/>
            <a:ext cx="3003695" cy="7513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6C6D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ФИО руководителя</a:t>
            </a:r>
            <a:r>
              <a:rPr lang="en-US" sz="1400" dirty="0" smtClean="0">
                <a:solidFill>
                  <a:srgbClr val="6C6D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ru-RU" sz="1400" dirty="0">
              <a:solidFill>
                <a:srgbClr val="6C6D6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6C6D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48080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625" b="15587"/>
          <a:stretch/>
        </p:blipFill>
        <p:spPr>
          <a:xfrm>
            <a:off x="0" y="-1"/>
            <a:ext cx="4800600" cy="68707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522514"/>
            <a:ext cx="4038600" cy="13933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РЕЗУЛЬТАТЫ РЕАЛИЗАЦИИ ПРОЕКТА</a:t>
            </a:r>
            <a:endParaRPr lang="ru-RU" sz="360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6239" y="2085800"/>
            <a:ext cx="304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Задача № 1: </a:t>
            </a:r>
            <a:r>
              <a:rPr lang="ru-RU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Формулировка задачи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051" y="2085800"/>
            <a:ext cx="695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Результаты по Задаче №1: </a:t>
            </a:r>
            <a:r>
              <a:rPr lang="ru-RU" i="1" dirty="0"/>
              <a:t>описание фактических количественных и качественных </a:t>
            </a:r>
            <a:r>
              <a:rPr lang="ru-RU" i="1" dirty="0" smtClean="0"/>
              <a:t>результатов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56239" y="3165102"/>
            <a:ext cx="304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Задача №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Формулировка задачи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4658" y="3278651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29051" y="3165102"/>
            <a:ext cx="695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Результаты по Задаче </a:t>
            </a:r>
            <a:r>
              <a:rPr lang="ru-RU" b="1" dirty="0" smtClean="0"/>
              <a:t>№</a:t>
            </a:r>
            <a:r>
              <a:rPr lang="en-US" b="1" dirty="0" smtClean="0"/>
              <a:t>N</a:t>
            </a:r>
            <a:r>
              <a:rPr lang="ru-RU" b="1" dirty="0" smtClean="0"/>
              <a:t>: </a:t>
            </a:r>
            <a:r>
              <a:rPr lang="ru-RU" i="1" dirty="0"/>
              <a:t>описание фактических количественных и качественных </a:t>
            </a:r>
            <a:r>
              <a:rPr lang="ru-RU" i="1" dirty="0" smtClean="0"/>
              <a:t>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6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52330"/>
            <a:ext cx="8128000" cy="104803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ПРОБЛЕМЫ И ТРУДНОСТИ РЕАЛИЗАЦИИ </a:t>
            </a:r>
            <a:r>
              <a:rPr lang="ru-RU" sz="3600" dirty="0" smtClean="0"/>
              <a:t>ПРОЕКТА</a:t>
            </a:r>
            <a:endParaRPr lang="ru-RU" sz="360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017105" y="2960401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52823"/>
            <a:ext cx="1948404" cy="4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52330"/>
            <a:ext cx="8128000" cy="104803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ДОРОЖНАЯ КАРТА </a:t>
            </a:r>
            <a:br>
              <a:rPr lang="ru-RU" sz="3600" dirty="0" smtClean="0"/>
            </a:br>
            <a:r>
              <a:rPr lang="ru-RU" sz="3600" dirty="0" smtClean="0"/>
              <a:t>РЕАЛИЗАЦИИ ПРОЕКТА</a:t>
            </a:r>
            <a:endParaRPr lang="ru-RU" sz="360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52823"/>
            <a:ext cx="1948404" cy="45335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98760"/>
              </p:ext>
            </p:extLst>
          </p:nvPr>
        </p:nvGraphicFramePr>
        <p:xfrm>
          <a:off x="435426" y="2835845"/>
          <a:ext cx="11270275" cy="2768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71">
                  <a:extLst>
                    <a:ext uri="{9D8B030D-6E8A-4147-A177-3AD203B41FA5}">
                      <a16:colId xmlns:a16="http://schemas.microsoft.com/office/drawing/2014/main" val="3617797140"/>
                    </a:ext>
                  </a:extLst>
                </a:gridCol>
                <a:gridCol w="9152709">
                  <a:extLst>
                    <a:ext uri="{9D8B030D-6E8A-4147-A177-3AD203B41FA5}">
                      <a16:colId xmlns:a16="http://schemas.microsoft.com/office/drawing/2014/main" val="993618494"/>
                    </a:ext>
                  </a:extLst>
                </a:gridCol>
                <a:gridCol w="1438295">
                  <a:extLst>
                    <a:ext uri="{9D8B030D-6E8A-4147-A177-3AD203B41FA5}">
                      <a16:colId xmlns:a16="http://schemas.microsoft.com/office/drawing/2014/main" val="52511176"/>
                    </a:ext>
                  </a:extLst>
                </a:gridCol>
              </a:tblGrid>
              <a:tr h="69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 п/п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Перечень</a:t>
                      </a:r>
                      <a:r>
                        <a:rPr lang="ru-RU" b="1" baseline="0" dirty="0" smtClean="0"/>
                        <a:t> выполняемых работ / мероприятий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Дата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170120"/>
                  </a:ext>
                </a:extLst>
              </a:tr>
              <a:tr h="6905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39754"/>
                  </a:ext>
                </a:extLst>
              </a:tr>
              <a:tr h="6905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18527"/>
                  </a:ext>
                </a:extLst>
              </a:tr>
              <a:tr h="6905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8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2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52330"/>
            <a:ext cx="8128000" cy="10480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РАСХОДЫ ПО ПРОЕКТУ</a:t>
            </a:r>
            <a:endParaRPr lang="ru-RU" sz="360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52823"/>
            <a:ext cx="1948404" cy="45335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89974"/>
              </p:ext>
            </p:extLst>
          </p:nvPr>
        </p:nvGraphicFramePr>
        <p:xfrm>
          <a:off x="435427" y="2835845"/>
          <a:ext cx="11373395" cy="3178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4679">
                  <a:extLst>
                    <a:ext uri="{9D8B030D-6E8A-4147-A177-3AD203B41FA5}">
                      <a16:colId xmlns:a16="http://schemas.microsoft.com/office/drawing/2014/main" val="3617797140"/>
                    </a:ext>
                  </a:extLst>
                </a:gridCol>
                <a:gridCol w="3716820">
                  <a:extLst>
                    <a:ext uri="{9D8B030D-6E8A-4147-A177-3AD203B41FA5}">
                      <a16:colId xmlns:a16="http://schemas.microsoft.com/office/drawing/2014/main" val="993618494"/>
                    </a:ext>
                  </a:extLst>
                </a:gridCol>
                <a:gridCol w="2281645">
                  <a:extLst>
                    <a:ext uri="{9D8B030D-6E8A-4147-A177-3AD203B41FA5}">
                      <a16:colId xmlns:a16="http://schemas.microsoft.com/office/drawing/2014/main" val="52511176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1961488995"/>
                    </a:ext>
                  </a:extLst>
                </a:gridCol>
                <a:gridCol w="1611085">
                  <a:extLst>
                    <a:ext uri="{9D8B030D-6E8A-4147-A177-3AD203B41FA5}">
                      <a16:colId xmlns:a16="http://schemas.microsoft.com/office/drawing/2014/main" val="3329149869"/>
                    </a:ext>
                  </a:extLst>
                </a:gridCol>
              </a:tblGrid>
              <a:tr h="63461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Наименование статей расходов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Описание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 согласно смете, тыс. 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Резерв, </a:t>
                      </a:r>
                    </a:p>
                    <a:p>
                      <a:pPr algn="ctr"/>
                      <a:r>
                        <a:rPr lang="ru-RU" b="1" dirty="0" smtClean="0"/>
                        <a:t>тыс. 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Факт, </a:t>
                      </a:r>
                    </a:p>
                    <a:p>
                      <a:pPr algn="ctr"/>
                      <a:r>
                        <a:rPr lang="ru-RU" b="1" dirty="0" smtClean="0"/>
                        <a:t>тыс. руб.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170120"/>
                  </a:ext>
                </a:extLst>
              </a:tr>
              <a:tr h="6346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39754"/>
                  </a:ext>
                </a:extLst>
              </a:tr>
              <a:tr h="6346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18527"/>
                  </a:ext>
                </a:extLst>
              </a:tr>
              <a:tr h="6346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82988"/>
                  </a:ext>
                </a:extLst>
              </a:tr>
              <a:tr h="634614">
                <a:tc gridSpan="2"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70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62730</TotalTime>
  <Words>134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Verdana</vt:lpstr>
      <vt:lpstr>Тема Office</vt:lpstr>
      <vt:lpstr>НАЗВАНИЕ ПРОЕКТА</vt:lpstr>
      <vt:lpstr>РЕЗУЛЬТАТЫ РЕАЛИЗАЦИИ ПРОЕКТА</vt:lpstr>
      <vt:lpstr>ПРОБЛЕМЫ И ТРУДНОСТИ РЕАЛИЗАЦИИ ПРОЕКТА</vt:lpstr>
      <vt:lpstr>ДОРОЖНАЯ КАРТА  РЕАЛИЗАЦИИ ПРОЕКТА</vt:lpstr>
      <vt:lpstr>РАСХОДЫ ПО ПРОЕКТУ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Девяшина Лариса Павловна</cp:lastModifiedBy>
  <cp:revision>215</cp:revision>
  <cp:lastPrinted>2021-08-02T01:21:27Z</cp:lastPrinted>
  <dcterms:created xsi:type="dcterms:W3CDTF">2021-07-15T12:03:34Z</dcterms:created>
  <dcterms:modified xsi:type="dcterms:W3CDTF">2022-06-10T09:54:58Z</dcterms:modified>
</cp:coreProperties>
</file>